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669021" rtl="0" eaLnBrk="1" latinLnBrk="0" hangingPunct="1">
      <a:defRPr sz="2634" kern="1200">
        <a:solidFill>
          <a:schemeClr val="tx1"/>
        </a:solidFill>
        <a:latin typeface="+mn-lt"/>
        <a:ea typeface="+mn-ea"/>
        <a:cs typeface="+mn-cs"/>
      </a:defRPr>
    </a:lvl1pPr>
    <a:lvl2pPr marL="669021" algn="l" defTabSz="669021" rtl="0" eaLnBrk="1" latinLnBrk="0" hangingPunct="1">
      <a:defRPr sz="2634" kern="1200">
        <a:solidFill>
          <a:schemeClr val="tx1"/>
        </a:solidFill>
        <a:latin typeface="+mn-lt"/>
        <a:ea typeface="+mn-ea"/>
        <a:cs typeface="+mn-cs"/>
      </a:defRPr>
    </a:lvl2pPr>
    <a:lvl3pPr marL="1338042" algn="l" defTabSz="669021" rtl="0" eaLnBrk="1" latinLnBrk="0" hangingPunct="1">
      <a:defRPr sz="2634" kern="1200">
        <a:solidFill>
          <a:schemeClr val="tx1"/>
        </a:solidFill>
        <a:latin typeface="+mn-lt"/>
        <a:ea typeface="+mn-ea"/>
        <a:cs typeface="+mn-cs"/>
      </a:defRPr>
    </a:lvl3pPr>
    <a:lvl4pPr marL="2007062" algn="l" defTabSz="669021" rtl="0" eaLnBrk="1" latinLnBrk="0" hangingPunct="1">
      <a:defRPr sz="2634" kern="1200">
        <a:solidFill>
          <a:schemeClr val="tx1"/>
        </a:solidFill>
        <a:latin typeface="+mn-lt"/>
        <a:ea typeface="+mn-ea"/>
        <a:cs typeface="+mn-cs"/>
      </a:defRPr>
    </a:lvl4pPr>
    <a:lvl5pPr marL="2676083" algn="l" defTabSz="669021" rtl="0" eaLnBrk="1" latinLnBrk="0" hangingPunct="1">
      <a:defRPr sz="2634" kern="1200">
        <a:solidFill>
          <a:schemeClr val="tx1"/>
        </a:solidFill>
        <a:latin typeface="+mn-lt"/>
        <a:ea typeface="+mn-ea"/>
        <a:cs typeface="+mn-cs"/>
      </a:defRPr>
    </a:lvl5pPr>
    <a:lvl6pPr marL="3345104" algn="l" defTabSz="669021" rtl="0" eaLnBrk="1" latinLnBrk="0" hangingPunct="1">
      <a:defRPr sz="2634" kern="1200">
        <a:solidFill>
          <a:schemeClr val="tx1"/>
        </a:solidFill>
        <a:latin typeface="+mn-lt"/>
        <a:ea typeface="+mn-ea"/>
        <a:cs typeface="+mn-cs"/>
      </a:defRPr>
    </a:lvl6pPr>
    <a:lvl7pPr marL="4014125" algn="l" defTabSz="669021" rtl="0" eaLnBrk="1" latinLnBrk="0" hangingPunct="1">
      <a:defRPr sz="2634" kern="1200">
        <a:solidFill>
          <a:schemeClr val="tx1"/>
        </a:solidFill>
        <a:latin typeface="+mn-lt"/>
        <a:ea typeface="+mn-ea"/>
        <a:cs typeface="+mn-cs"/>
      </a:defRPr>
    </a:lvl7pPr>
    <a:lvl8pPr marL="4683145" algn="l" defTabSz="669021" rtl="0" eaLnBrk="1" latinLnBrk="0" hangingPunct="1">
      <a:defRPr sz="2634" kern="1200">
        <a:solidFill>
          <a:schemeClr val="tx1"/>
        </a:solidFill>
        <a:latin typeface="+mn-lt"/>
        <a:ea typeface="+mn-ea"/>
        <a:cs typeface="+mn-cs"/>
      </a:defRPr>
    </a:lvl8pPr>
    <a:lvl9pPr marL="5352166" algn="l" defTabSz="669021" rtl="0" eaLnBrk="1" latinLnBrk="0" hangingPunct="1">
      <a:defRPr sz="26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987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3798" y="120"/>
      </p:cViewPr>
      <p:guideLst>
        <p:guide orient="horz" pos="4763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2474395"/>
            <a:ext cx="9088041" cy="5263774"/>
          </a:xfrm>
        </p:spPr>
        <p:txBody>
          <a:bodyPr anchor="b"/>
          <a:lstStyle>
            <a:lvl1pPr algn="ctr">
              <a:defRPr sz="336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8" y="7941161"/>
            <a:ext cx="8018859" cy="3650342"/>
          </a:xfrm>
        </p:spPr>
        <p:txBody>
          <a:bodyPr/>
          <a:lstStyle>
            <a:lvl1pPr marL="0" indent="0" algn="ctr">
              <a:buNone/>
              <a:defRPr sz="1347"/>
            </a:lvl1pPr>
            <a:lvl2pPr marL="256531" indent="0" algn="ctr">
              <a:buNone/>
              <a:defRPr sz="1122"/>
            </a:lvl2pPr>
            <a:lvl3pPr marL="513063" indent="0" algn="ctr">
              <a:buNone/>
              <a:defRPr sz="1010"/>
            </a:lvl3pPr>
            <a:lvl4pPr marL="769594" indent="0" algn="ctr">
              <a:buNone/>
              <a:defRPr sz="897"/>
            </a:lvl4pPr>
            <a:lvl5pPr marL="1026126" indent="0" algn="ctr">
              <a:buNone/>
              <a:defRPr sz="897"/>
            </a:lvl5pPr>
            <a:lvl6pPr marL="1282657" indent="0" algn="ctr">
              <a:buNone/>
              <a:defRPr sz="897"/>
            </a:lvl6pPr>
            <a:lvl7pPr marL="1539189" indent="0" algn="ctr">
              <a:buNone/>
              <a:defRPr sz="897"/>
            </a:lvl7pPr>
            <a:lvl8pPr marL="1795720" indent="0" algn="ctr">
              <a:buNone/>
              <a:defRPr sz="897"/>
            </a:lvl8pPr>
            <a:lvl9pPr marL="2052252" indent="0" algn="ctr">
              <a:buNone/>
              <a:defRPr sz="897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1EAD-C036-4903-B0FF-7B36732553FA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629-E46E-46B8-8425-B02C5BF91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72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1EAD-C036-4903-B0FF-7B36732553FA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629-E46E-46B8-8425-B02C5BF91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67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804965"/>
            <a:ext cx="2305422" cy="1281295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804965"/>
            <a:ext cx="6782618" cy="1281295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1EAD-C036-4903-B0FF-7B36732553FA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629-E46E-46B8-8425-B02C5BF91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81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1EAD-C036-4903-B0FF-7B36732553FA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629-E46E-46B8-8425-B02C5BF91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72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4"/>
            <a:ext cx="9221689" cy="6289228"/>
          </a:xfrm>
        </p:spPr>
        <p:txBody>
          <a:bodyPr anchor="b"/>
          <a:lstStyle>
            <a:lvl1pPr>
              <a:defRPr sz="336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8"/>
          </a:xfrm>
        </p:spPr>
        <p:txBody>
          <a:bodyPr/>
          <a:lstStyle>
            <a:lvl1pPr marL="0" indent="0">
              <a:buNone/>
              <a:defRPr sz="1347">
                <a:solidFill>
                  <a:schemeClr val="tx1"/>
                </a:solidFill>
              </a:defRPr>
            </a:lvl1pPr>
            <a:lvl2pPr marL="256531" indent="0">
              <a:buNone/>
              <a:defRPr sz="1122">
                <a:solidFill>
                  <a:schemeClr val="tx1">
                    <a:tint val="75000"/>
                  </a:schemeClr>
                </a:solidFill>
              </a:defRPr>
            </a:lvl2pPr>
            <a:lvl3pPr marL="513063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69594" indent="0">
              <a:buNone/>
              <a:defRPr sz="897">
                <a:solidFill>
                  <a:schemeClr val="tx1">
                    <a:tint val="75000"/>
                  </a:schemeClr>
                </a:solidFill>
              </a:defRPr>
            </a:lvl4pPr>
            <a:lvl5pPr marL="1026126" indent="0">
              <a:buNone/>
              <a:defRPr sz="897">
                <a:solidFill>
                  <a:schemeClr val="tx1">
                    <a:tint val="75000"/>
                  </a:schemeClr>
                </a:solidFill>
              </a:defRPr>
            </a:lvl5pPr>
            <a:lvl6pPr marL="1282657" indent="0">
              <a:buNone/>
              <a:defRPr sz="897">
                <a:solidFill>
                  <a:schemeClr val="tx1">
                    <a:tint val="75000"/>
                  </a:schemeClr>
                </a:solidFill>
              </a:defRPr>
            </a:lvl6pPr>
            <a:lvl7pPr marL="1539189" indent="0">
              <a:buNone/>
              <a:defRPr sz="897">
                <a:solidFill>
                  <a:schemeClr val="tx1">
                    <a:tint val="75000"/>
                  </a:schemeClr>
                </a:solidFill>
              </a:defRPr>
            </a:lvl7pPr>
            <a:lvl8pPr marL="1795720" indent="0">
              <a:buNone/>
              <a:defRPr sz="897">
                <a:solidFill>
                  <a:schemeClr val="tx1">
                    <a:tint val="75000"/>
                  </a:schemeClr>
                </a:solidFill>
              </a:defRPr>
            </a:lvl8pPr>
            <a:lvl9pPr marL="2052252" indent="0">
              <a:buNone/>
              <a:defRPr sz="8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1EAD-C036-4903-B0FF-7B36732553FA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629-E46E-46B8-8425-B02C5BF91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51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8"/>
            <a:ext cx="4544021" cy="95930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8"/>
            <a:ext cx="4544021" cy="95930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1EAD-C036-4903-B0FF-7B36732553FA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629-E46E-46B8-8425-B02C5BF91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86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804970"/>
            <a:ext cx="9221689" cy="292237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8" cy="1816421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1" indent="0">
              <a:buNone/>
              <a:defRPr sz="1122" b="1"/>
            </a:lvl2pPr>
            <a:lvl3pPr marL="513063" indent="0">
              <a:buNone/>
              <a:defRPr sz="1010" b="1"/>
            </a:lvl3pPr>
            <a:lvl4pPr marL="769594" indent="0">
              <a:buNone/>
              <a:defRPr sz="897" b="1"/>
            </a:lvl4pPr>
            <a:lvl5pPr marL="1026126" indent="0">
              <a:buNone/>
              <a:defRPr sz="897" b="1"/>
            </a:lvl5pPr>
            <a:lvl6pPr marL="1282657" indent="0">
              <a:buNone/>
              <a:defRPr sz="897" b="1"/>
            </a:lvl6pPr>
            <a:lvl7pPr marL="1539189" indent="0">
              <a:buNone/>
              <a:defRPr sz="897" b="1"/>
            </a:lvl7pPr>
            <a:lvl8pPr marL="1795720" indent="0">
              <a:buNone/>
              <a:defRPr sz="897" b="1"/>
            </a:lvl8pPr>
            <a:lvl9pPr marL="2052252" indent="0">
              <a:buNone/>
              <a:defRPr sz="8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4"/>
            <a:ext cx="4523138" cy="81231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3706342"/>
            <a:ext cx="4545413" cy="1816421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1" indent="0">
              <a:buNone/>
              <a:defRPr sz="1122" b="1"/>
            </a:lvl2pPr>
            <a:lvl3pPr marL="513063" indent="0">
              <a:buNone/>
              <a:defRPr sz="1010" b="1"/>
            </a:lvl3pPr>
            <a:lvl4pPr marL="769594" indent="0">
              <a:buNone/>
              <a:defRPr sz="897" b="1"/>
            </a:lvl4pPr>
            <a:lvl5pPr marL="1026126" indent="0">
              <a:buNone/>
              <a:defRPr sz="897" b="1"/>
            </a:lvl5pPr>
            <a:lvl6pPr marL="1282657" indent="0">
              <a:buNone/>
              <a:defRPr sz="897" b="1"/>
            </a:lvl6pPr>
            <a:lvl7pPr marL="1539189" indent="0">
              <a:buNone/>
              <a:defRPr sz="897" b="1"/>
            </a:lvl7pPr>
            <a:lvl8pPr marL="1795720" indent="0">
              <a:buNone/>
              <a:defRPr sz="897" b="1"/>
            </a:lvl8pPr>
            <a:lvl9pPr marL="2052252" indent="0">
              <a:buNone/>
              <a:defRPr sz="8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5522764"/>
            <a:ext cx="4545413" cy="81231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1EAD-C036-4903-B0FF-7B36732553FA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629-E46E-46B8-8425-B02C5BF91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8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1EAD-C036-4903-B0FF-7B36732553FA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629-E46E-46B8-8425-B02C5BF91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97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1EAD-C036-4903-B0FF-7B36732553FA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629-E46E-46B8-8425-B02C5BF91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8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8"/>
            <a:ext cx="3448388" cy="3527849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1"/>
            <a:ext cx="5412730" cy="10744538"/>
          </a:xfrm>
        </p:spPr>
        <p:txBody>
          <a:bodyPr/>
          <a:lstStyle>
            <a:lvl1pPr>
              <a:defRPr sz="1796"/>
            </a:lvl1pPr>
            <a:lvl2pPr>
              <a:defRPr sz="1571"/>
            </a:lvl2pPr>
            <a:lvl3pPr>
              <a:defRPr sz="1347"/>
            </a:lvl3pPr>
            <a:lvl4pPr>
              <a:defRPr sz="1122"/>
            </a:lvl4pPr>
            <a:lvl5pPr>
              <a:defRPr sz="1122"/>
            </a:lvl5pPr>
            <a:lvl6pPr>
              <a:defRPr sz="1122"/>
            </a:lvl6pPr>
            <a:lvl7pPr>
              <a:defRPr sz="1122"/>
            </a:lvl7pPr>
            <a:lvl8pPr>
              <a:defRPr sz="1122"/>
            </a:lvl8pPr>
            <a:lvl9pPr>
              <a:defRPr sz="1122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7"/>
            <a:ext cx="3448388" cy="8403140"/>
          </a:xfrm>
        </p:spPr>
        <p:txBody>
          <a:bodyPr/>
          <a:lstStyle>
            <a:lvl1pPr marL="0" indent="0">
              <a:buNone/>
              <a:defRPr sz="897"/>
            </a:lvl1pPr>
            <a:lvl2pPr marL="256531" indent="0">
              <a:buNone/>
              <a:defRPr sz="786"/>
            </a:lvl2pPr>
            <a:lvl3pPr marL="513063" indent="0">
              <a:buNone/>
              <a:defRPr sz="673"/>
            </a:lvl3pPr>
            <a:lvl4pPr marL="769594" indent="0">
              <a:buNone/>
              <a:defRPr sz="561"/>
            </a:lvl4pPr>
            <a:lvl5pPr marL="1026126" indent="0">
              <a:buNone/>
              <a:defRPr sz="561"/>
            </a:lvl5pPr>
            <a:lvl6pPr marL="1282657" indent="0">
              <a:buNone/>
              <a:defRPr sz="561"/>
            </a:lvl6pPr>
            <a:lvl7pPr marL="1539189" indent="0">
              <a:buNone/>
              <a:defRPr sz="561"/>
            </a:lvl7pPr>
            <a:lvl8pPr marL="1795720" indent="0">
              <a:buNone/>
              <a:defRPr sz="561"/>
            </a:lvl8pPr>
            <a:lvl9pPr marL="2052252" indent="0">
              <a:buNone/>
              <a:defRPr sz="56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1EAD-C036-4903-B0FF-7B36732553FA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629-E46E-46B8-8425-B02C5BF91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71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8"/>
            <a:ext cx="3448388" cy="3527849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1"/>
            <a:ext cx="5412730" cy="10744538"/>
          </a:xfrm>
        </p:spPr>
        <p:txBody>
          <a:bodyPr anchor="t"/>
          <a:lstStyle>
            <a:lvl1pPr marL="0" indent="0">
              <a:buNone/>
              <a:defRPr sz="1796"/>
            </a:lvl1pPr>
            <a:lvl2pPr marL="256531" indent="0">
              <a:buNone/>
              <a:defRPr sz="1571"/>
            </a:lvl2pPr>
            <a:lvl3pPr marL="513063" indent="0">
              <a:buNone/>
              <a:defRPr sz="1347"/>
            </a:lvl3pPr>
            <a:lvl4pPr marL="769594" indent="0">
              <a:buNone/>
              <a:defRPr sz="1122"/>
            </a:lvl4pPr>
            <a:lvl5pPr marL="1026126" indent="0">
              <a:buNone/>
              <a:defRPr sz="1122"/>
            </a:lvl5pPr>
            <a:lvl6pPr marL="1282657" indent="0">
              <a:buNone/>
              <a:defRPr sz="1122"/>
            </a:lvl6pPr>
            <a:lvl7pPr marL="1539189" indent="0">
              <a:buNone/>
              <a:defRPr sz="1122"/>
            </a:lvl7pPr>
            <a:lvl8pPr marL="1795720" indent="0">
              <a:buNone/>
              <a:defRPr sz="1122"/>
            </a:lvl8pPr>
            <a:lvl9pPr marL="2052252" indent="0">
              <a:buNone/>
              <a:defRPr sz="1122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7"/>
            <a:ext cx="3448388" cy="8403140"/>
          </a:xfrm>
        </p:spPr>
        <p:txBody>
          <a:bodyPr/>
          <a:lstStyle>
            <a:lvl1pPr marL="0" indent="0">
              <a:buNone/>
              <a:defRPr sz="897"/>
            </a:lvl1pPr>
            <a:lvl2pPr marL="256531" indent="0">
              <a:buNone/>
              <a:defRPr sz="786"/>
            </a:lvl2pPr>
            <a:lvl3pPr marL="513063" indent="0">
              <a:buNone/>
              <a:defRPr sz="673"/>
            </a:lvl3pPr>
            <a:lvl4pPr marL="769594" indent="0">
              <a:buNone/>
              <a:defRPr sz="561"/>
            </a:lvl4pPr>
            <a:lvl5pPr marL="1026126" indent="0">
              <a:buNone/>
              <a:defRPr sz="561"/>
            </a:lvl5pPr>
            <a:lvl6pPr marL="1282657" indent="0">
              <a:buNone/>
              <a:defRPr sz="561"/>
            </a:lvl6pPr>
            <a:lvl7pPr marL="1539189" indent="0">
              <a:buNone/>
              <a:defRPr sz="561"/>
            </a:lvl7pPr>
            <a:lvl8pPr marL="1795720" indent="0">
              <a:buNone/>
              <a:defRPr sz="561"/>
            </a:lvl8pPr>
            <a:lvl9pPr marL="2052252" indent="0">
              <a:buNone/>
              <a:defRPr sz="56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1EAD-C036-4903-B0FF-7B36732553FA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629-E46E-46B8-8425-B02C5BF91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61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804970"/>
            <a:ext cx="9221689" cy="2922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4024828"/>
            <a:ext cx="9221689" cy="959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3" y="14013402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1EAD-C036-4903-B0FF-7B36732553FA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14013402"/>
            <a:ext cx="360848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2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0629-E46E-46B8-8425-B02C5BF91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30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3063" rtl="0" eaLnBrk="1" latinLnBrk="0" hangingPunct="1">
        <a:lnSpc>
          <a:spcPct val="90000"/>
        </a:lnSpc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6" indent="-128266" algn="l" defTabSz="513063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384797" indent="-128266" algn="l" defTabSz="51306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41329" indent="-128266" algn="l" defTabSz="51306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897860" indent="-128266" algn="l" defTabSz="51306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392" indent="-128266" algn="l" defTabSz="51306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23" indent="-128266" algn="l" defTabSz="51306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455" indent="-128266" algn="l" defTabSz="51306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3986" indent="-128266" algn="l" defTabSz="51306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18" indent="-128266" algn="l" defTabSz="51306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063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31" algn="l" defTabSz="513063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63" algn="l" defTabSz="513063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594" algn="l" defTabSz="513063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26" algn="l" defTabSz="513063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657" algn="l" defTabSz="513063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189" algn="l" defTabSz="513063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20" algn="l" defTabSz="513063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252" algn="l" defTabSz="513063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08FB342-FBE3-6C09-A8DC-0B1A772EBF0D}"/>
              </a:ext>
            </a:extLst>
          </p:cNvPr>
          <p:cNvGrpSpPr/>
          <p:nvPr/>
        </p:nvGrpSpPr>
        <p:grpSpPr>
          <a:xfrm>
            <a:off x="0" y="0"/>
            <a:ext cx="10691813" cy="15119350"/>
            <a:chOff x="0" y="0"/>
            <a:chExt cx="10691813" cy="1511935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A6C76415-132B-5C26-5880-CBF75272C43E}"/>
                </a:ext>
              </a:extLst>
            </p:cNvPr>
            <p:cNvGrpSpPr/>
            <p:nvPr/>
          </p:nvGrpSpPr>
          <p:grpSpPr>
            <a:xfrm>
              <a:off x="0" y="0"/>
              <a:ext cx="10691813" cy="15119350"/>
              <a:chOff x="0" y="0"/>
              <a:chExt cx="10691813" cy="15119350"/>
            </a:xfrm>
          </p:grpSpPr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6E9611B4-F570-F3E6-6736-4DD7DCCE62E2}"/>
                  </a:ext>
                </a:extLst>
              </p:cNvPr>
              <p:cNvGrpSpPr/>
              <p:nvPr/>
            </p:nvGrpSpPr>
            <p:grpSpPr>
              <a:xfrm>
                <a:off x="0" y="0"/>
                <a:ext cx="10691813" cy="15119350"/>
                <a:chOff x="0" y="0"/>
                <a:chExt cx="10691813" cy="15119350"/>
              </a:xfrm>
            </p:grpSpPr>
            <p:sp>
              <p:nvSpPr>
                <p:cNvPr id="7" name="Rechteck 6">
                  <a:extLst>
                    <a:ext uri="{FF2B5EF4-FFF2-40B4-BE49-F238E27FC236}">
                      <a16:creationId xmlns:a16="http://schemas.microsoft.com/office/drawing/2014/main" id="{0740FE2E-690B-65B5-393B-F4E74AF737D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0691813" cy="15119350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2" name="Gruppieren 1">
                  <a:extLst>
                    <a:ext uri="{FF2B5EF4-FFF2-40B4-BE49-F238E27FC236}">
                      <a16:creationId xmlns:a16="http://schemas.microsoft.com/office/drawing/2014/main" id="{B300BF8F-3EDA-B7A8-5654-2DA896984544}"/>
                    </a:ext>
                  </a:extLst>
                </p:cNvPr>
                <p:cNvGrpSpPr/>
                <p:nvPr/>
              </p:nvGrpSpPr>
              <p:grpSpPr>
                <a:xfrm>
                  <a:off x="0" y="2419803"/>
                  <a:ext cx="10691813" cy="12099331"/>
                  <a:chOff x="0" y="2419803"/>
                  <a:chExt cx="10691813" cy="12099331"/>
                </a:xfrm>
              </p:grpSpPr>
              <p:pic>
                <p:nvPicPr>
                  <p:cNvPr id="3" name="Grafik 2">
                    <a:extLst>
                      <a:ext uri="{FF2B5EF4-FFF2-40B4-BE49-F238E27FC236}">
                        <a16:creationId xmlns:a16="http://schemas.microsoft.com/office/drawing/2014/main" id="{5C73BBE7-F125-C529-5678-37EA785009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bright="9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5476" b="16088"/>
                  <a:stretch/>
                </p:blipFill>
                <p:spPr>
                  <a:xfrm>
                    <a:off x="0" y="4261103"/>
                    <a:ext cx="10691813" cy="4901184"/>
                  </a:xfrm>
                  <a:prstGeom prst="rect">
                    <a:avLst/>
                  </a:prstGeom>
                </p:spPr>
              </p:pic>
              <p:sp>
                <p:nvSpPr>
                  <p:cNvPr id="4" name="Textfeld 3">
                    <a:extLst>
                      <a:ext uri="{FF2B5EF4-FFF2-40B4-BE49-F238E27FC236}">
                        <a16:creationId xmlns:a16="http://schemas.microsoft.com/office/drawing/2014/main" id="{522F4B58-3DF0-70EC-805A-7619998430B2}"/>
                      </a:ext>
                    </a:extLst>
                  </p:cNvPr>
                  <p:cNvSpPr txBox="1"/>
                  <p:nvPr/>
                </p:nvSpPr>
                <p:spPr>
                  <a:xfrm>
                    <a:off x="1023218" y="2419803"/>
                    <a:ext cx="9064469" cy="156966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9600" b="1" dirty="0">
                        <a:solidFill>
                          <a:schemeClr val="bg2"/>
                        </a:solidFill>
                        <a:latin typeface="Aptos" panose="020B0004020202020204" pitchFamily="34" charset="0"/>
                      </a:rPr>
                      <a:t>Mundwerk singt</a:t>
                    </a:r>
                  </a:p>
                </p:txBody>
              </p:sp>
              <p:sp>
                <p:nvSpPr>
                  <p:cNvPr id="6" name="Textfeld 5">
                    <a:extLst>
                      <a:ext uri="{FF2B5EF4-FFF2-40B4-BE49-F238E27FC236}">
                        <a16:creationId xmlns:a16="http://schemas.microsoft.com/office/drawing/2014/main" id="{D9F0B8C3-0E5A-3C51-F7D7-A0CAC48DE058}"/>
                      </a:ext>
                    </a:extLst>
                  </p:cNvPr>
                  <p:cNvSpPr txBox="1"/>
                  <p:nvPr/>
                </p:nvSpPr>
                <p:spPr>
                  <a:xfrm>
                    <a:off x="2403688" y="11487150"/>
                    <a:ext cx="5884431" cy="30319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de-DE" sz="5400" b="1" dirty="0">
                        <a:solidFill>
                          <a:schemeClr val="bg2"/>
                        </a:solidFill>
                        <a:latin typeface="Aptos" panose="020B0004020202020204" pitchFamily="34" charset="0"/>
                      </a:rPr>
                      <a:t>Pfarrkirche St. Josef</a:t>
                    </a:r>
                  </a:p>
                  <a:p>
                    <a:pPr algn="ctr"/>
                    <a:r>
                      <a:rPr lang="de-DE" sz="4000" dirty="0">
                        <a:solidFill>
                          <a:schemeClr val="bg2"/>
                        </a:solidFill>
                        <a:latin typeface="Aptos" panose="020B0004020202020204" pitchFamily="34" charset="0"/>
                      </a:rPr>
                      <a:t>18. Dezember 2025, 20 Uhr</a:t>
                    </a:r>
                  </a:p>
                  <a:p>
                    <a:pPr algn="ctr"/>
                    <a:r>
                      <a:rPr lang="de-DE" dirty="0">
                        <a:solidFill>
                          <a:schemeClr val="bg2"/>
                        </a:solidFill>
                        <a:latin typeface="Aptos" panose="020B0004020202020204" pitchFamily="34" charset="0"/>
                      </a:rPr>
                      <a:t>30 Minuten Innehalten</a:t>
                    </a:r>
                  </a:p>
                  <a:p>
                    <a:pPr algn="ctr"/>
                    <a:r>
                      <a:rPr lang="de-DE" dirty="0">
                        <a:solidFill>
                          <a:schemeClr val="bg2"/>
                        </a:solidFill>
                        <a:latin typeface="Aptos" panose="020B0004020202020204" pitchFamily="34" charset="0"/>
                      </a:rPr>
                      <a:t>Eintritt frei</a:t>
                    </a:r>
                  </a:p>
                  <a:p>
                    <a:pPr algn="ctr"/>
                    <a:endParaRPr lang="de-DE" dirty="0">
                      <a:solidFill>
                        <a:schemeClr val="bg2"/>
                      </a:solidFill>
                      <a:latin typeface="Aptos" panose="020B0004020202020204" pitchFamily="34" charset="0"/>
                    </a:endParaRPr>
                  </a:p>
                  <a:p>
                    <a:pPr algn="ctr"/>
                    <a:r>
                      <a:rPr lang="de-DE" sz="1800" dirty="0">
                        <a:solidFill>
                          <a:schemeClr val="bg2"/>
                        </a:solidFill>
                        <a:latin typeface="Aptos" panose="020B0004020202020204" pitchFamily="34" charset="0"/>
                      </a:rPr>
                      <a:t>www.mundwerk-rottenbauer.de</a:t>
                    </a:r>
                  </a:p>
                </p:txBody>
              </p:sp>
            </p:grpSp>
          </p:grp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D0729C0-7422-AF8F-667F-95F684707FBD}"/>
                  </a:ext>
                </a:extLst>
              </p:cNvPr>
              <p:cNvSpPr txBox="1"/>
              <p:nvPr/>
            </p:nvSpPr>
            <p:spPr>
              <a:xfrm>
                <a:off x="8713558" y="8613648"/>
                <a:ext cx="16721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solidFill>
                      <a:schemeClr val="bg1"/>
                    </a:solidFill>
                  </a:rPr>
                  <a:t>Foto: Petra Winkelhardt</a:t>
                </a:r>
              </a:p>
            </p:txBody>
          </p:sp>
        </p:grp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ACBC4BBD-865C-F7C7-82C9-00A55BAA7358}"/>
                </a:ext>
              </a:extLst>
            </p:cNvPr>
            <p:cNvSpPr txBox="1"/>
            <p:nvPr/>
          </p:nvSpPr>
          <p:spPr>
            <a:xfrm>
              <a:off x="2265571" y="9162287"/>
              <a:ext cx="616066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7200" b="1" dirty="0">
                  <a:solidFill>
                    <a:schemeClr val="bg2"/>
                  </a:solidFill>
                  <a:latin typeface="Aptos" panose="020B0004020202020204" pitchFamily="34" charset="0"/>
                </a:rPr>
                <a:t>Lieder der Stille</a:t>
              </a:r>
              <a:endParaRPr lang="de-DE" sz="2800" dirty="0">
                <a:solidFill>
                  <a:schemeClr val="bg2"/>
                </a:solidFill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521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3.pptx" id="{C343589D-B868-47FB-A45D-2181D37A0E8D}" vid="{E8AF9606-B16A-4E12-8F80-6BE1A41CDE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A3</Template>
  <TotalTime>0</TotalTime>
  <Words>30</Words>
  <Application>Microsoft Office PowerPoint</Application>
  <PresentationFormat>Benutzerdefiniert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Wolfgang Schmock</dc:creator>
  <cp:lastModifiedBy>Wolfgang Schmock</cp:lastModifiedBy>
  <cp:revision>7</cp:revision>
  <dcterms:created xsi:type="dcterms:W3CDTF">2024-11-18T10:14:04Z</dcterms:created>
  <dcterms:modified xsi:type="dcterms:W3CDTF">2025-11-03T13:28:23Z</dcterms:modified>
</cp:coreProperties>
</file>